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79" r:id="rId10"/>
    <p:sldId id="264" r:id="rId11"/>
    <p:sldId id="265" r:id="rId12"/>
    <p:sldId id="282" r:id="rId13"/>
    <p:sldId id="284" r:id="rId14"/>
    <p:sldId id="283" r:id="rId15"/>
    <p:sldId id="268" r:id="rId16"/>
    <p:sldId id="266" r:id="rId17"/>
    <p:sldId id="272" r:id="rId18"/>
    <p:sldId id="271" r:id="rId19"/>
    <p:sldId id="273" r:id="rId20"/>
    <p:sldId id="281" r:id="rId21"/>
    <p:sldId id="280" r:id="rId22"/>
    <p:sldId id="274" r:id="rId23"/>
    <p:sldId id="269" r:id="rId24"/>
    <p:sldId id="276" r:id="rId25"/>
    <p:sldId id="270" r:id="rId26"/>
    <p:sldId id="285" r:id="rId27"/>
    <p:sldId id="278" r:id="rId28"/>
    <p:sldId id="277" r:id="rId29"/>
    <p:sldId id="26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ringer Ernst" initials="M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3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05T20:51:08.465" idx="1">
    <p:pos x="5827" y="1411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702CEC4-EB84-45AE-95D6-AEAA02F25CEA}" type="datetimeFigureOut">
              <a:rPr lang="de-AT" smtClean="0"/>
              <a:t>09.07.2020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52B20F0-E03F-4DAD-BF98-E68BBB6DF6DB}" type="slidenum">
              <a:rPr lang="de-AT" smtClean="0"/>
              <a:t>‹Nr.›</a:t>
            </a:fld>
            <a:endParaRPr lang="de-AT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2080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CEC4-EB84-45AE-95D6-AEAA02F25CEA}" type="datetimeFigureOut">
              <a:rPr lang="de-AT" smtClean="0"/>
              <a:t>09.07.2020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20F0-E03F-4DAD-BF98-E68BBB6DF6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130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CEC4-EB84-45AE-95D6-AEAA02F25CEA}" type="datetimeFigureOut">
              <a:rPr lang="de-AT" smtClean="0"/>
              <a:t>09.07.2020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20F0-E03F-4DAD-BF98-E68BBB6DF6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113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CEC4-EB84-45AE-95D6-AEAA02F25CEA}" type="datetimeFigureOut">
              <a:rPr lang="de-AT" smtClean="0"/>
              <a:t>09.07.2020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20F0-E03F-4DAD-BF98-E68BBB6DF6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69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02CEC4-EB84-45AE-95D6-AEAA02F25CEA}" type="datetimeFigureOut">
              <a:rPr lang="de-AT" smtClean="0"/>
              <a:t>09.07.2020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2B20F0-E03F-4DAD-BF98-E68BBB6DF6DB}" type="slidenum">
              <a:rPr lang="de-AT" smtClean="0"/>
              <a:t>‹Nr.›</a:t>
            </a:fld>
            <a:endParaRPr lang="de-A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25798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CEC4-EB84-45AE-95D6-AEAA02F25CEA}" type="datetimeFigureOut">
              <a:rPr lang="de-AT" smtClean="0"/>
              <a:t>09.07.2020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20F0-E03F-4DAD-BF98-E68BBB6DF6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8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CEC4-EB84-45AE-95D6-AEAA02F25CEA}" type="datetimeFigureOut">
              <a:rPr lang="de-AT" smtClean="0"/>
              <a:t>09.07.2020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20F0-E03F-4DAD-BF98-E68BBB6DF6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510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CEC4-EB84-45AE-95D6-AEAA02F25CEA}" type="datetimeFigureOut">
              <a:rPr lang="de-AT" smtClean="0"/>
              <a:t>09.07.2020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20F0-E03F-4DAD-BF98-E68BBB6DF6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797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2CEC4-EB84-45AE-95D6-AEAA02F25CEA}" type="datetimeFigureOut">
              <a:rPr lang="de-AT" smtClean="0"/>
              <a:t>09.07.2020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B20F0-E03F-4DAD-BF98-E68BBB6DF6D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8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02CEC4-EB84-45AE-95D6-AEAA02F25CEA}" type="datetimeFigureOut">
              <a:rPr lang="de-AT" smtClean="0"/>
              <a:t>09.07.2020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2B20F0-E03F-4DAD-BF98-E68BBB6DF6DB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1717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5578522"/>
          </a:xfrm>
        </p:spPr>
        <p:txBody>
          <a:bodyPr anchor="ctr">
            <a:normAutofit/>
          </a:bodyPr>
          <a:lstStyle>
            <a:lvl1pPr algn="ctr">
              <a:lnSpc>
                <a:spcPct val="84000"/>
              </a:lnSpc>
              <a:defRPr sz="4800" baseline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02CEC4-EB84-45AE-95D6-AEAA02F25CEA}" type="datetimeFigureOut">
              <a:rPr lang="de-AT" smtClean="0"/>
              <a:t>09.07.2020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2B20F0-E03F-4DAD-BF98-E68BBB6DF6DB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95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702CEC4-EB84-45AE-95D6-AEAA02F25CEA}" type="datetimeFigureOut">
              <a:rPr lang="de-AT" smtClean="0"/>
              <a:t>09.07.2020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52B20F0-E03F-4DAD-BF98-E68BBB6DF6DB}" type="slidenum">
              <a:rPr lang="de-AT" smtClean="0"/>
              <a:t>‹Nr.›</a:t>
            </a:fld>
            <a:endParaRPr lang="de-A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0619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jpe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5" Type="http://schemas.openxmlformats.org/officeDocument/2006/relationships/image" Target="../media/image106.jp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NULL" TargetMode="External"/><Relationship Id="rId7" Type="http://schemas.openxmlformats.org/officeDocument/2006/relationships/image" Target="../media/image11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1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1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omments" Target="../comments/comment1.xml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8B68D82-8431-4CC5-B468-2468E230BF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sz="11500" dirty="0"/>
              <a:t>2018 - 2020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AE7E9123-92A2-4C18-A5ED-7C74764F6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7723" y="3956279"/>
            <a:ext cx="7584831" cy="1086237"/>
          </a:xfrm>
        </p:spPr>
        <p:txBody>
          <a:bodyPr>
            <a:noAutofit/>
          </a:bodyPr>
          <a:lstStyle/>
          <a:p>
            <a:r>
              <a:rPr lang="de-AT" sz="4000" b="1" dirty="0">
                <a:solidFill>
                  <a:schemeClr val="bg1"/>
                </a:solidFill>
              </a:rPr>
              <a:t>2 AA TF – Altenarbeit – St. Josee </a:t>
            </a:r>
          </a:p>
        </p:txBody>
      </p:sp>
      <p:pic>
        <p:nvPicPr>
          <p:cNvPr id="4" name="wildenseeanti prom art presents andi reitinger">
            <a:hlinkClick r:id="" action="ppaction://media"/>
            <a:extLst>
              <a:ext uri="{FF2B5EF4-FFF2-40B4-BE49-F238E27FC236}">
                <a16:creationId xmlns:a16="http://schemas.microsoft.com/office/drawing/2014/main" xmlns="" id="{8F5B6138-8950-4DF8-A1C9-193F25D83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5926" y="71753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1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9">
                <p:cTn id="12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0CD72076-6895-4793-87AD-4D631F168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C58F7A12-F051-4A3A-97B6-1244B1062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688"/>
            <a:ext cx="8645236" cy="1856510"/>
          </a:xfrm>
        </p:spPr>
        <p:txBody>
          <a:bodyPr>
            <a:normAutofit/>
          </a:bodyPr>
          <a:lstStyle/>
          <a:p>
            <a:r>
              <a:rPr lang="de-AT" sz="4800" b="1" dirty="0">
                <a:solidFill>
                  <a:schemeClr val="tx1"/>
                </a:solidFill>
              </a:rPr>
              <a:t>Es wurde Winter und der Schnee versperrte uns die Wege.</a:t>
            </a:r>
          </a:p>
        </p:txBody>
      </p:sp>
    </p:spTree>
    <p:extLst>
      <p:ext uri="{BB962C8B-B14F-4D97-AF65-F5344CB8AC3E}">
        <p14:creationId xmlns:p14="http://schemas.microsoft.com/office/powerpoint/2010/main" val="7276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4EC3544-F8FC-4CD5-8D05-0B7766389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310" y="152400"/>
            <a:ext cx="10363200" cy="6078395"/>
          </a:xfrm>
        </p:spPr>
        <p:txBody>
          <a:bodyPr>
            <a:normAutofit/>
          </a:bodyPr>
          <a:lstStyle/>
          <a:p>
            <a:r>
              <a:rPr lang="de-AT" sz="16600" dirty="0"/>
              <a:t>Schulalltag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58BEAA63-07BF-4564-A02C-ACD49B3B9E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t="16203"/>
          <a:stretch/>
        </p:blipFill>
        <p:spPr>
          <a:xfrm>
            <a:off x="2469240" y="0"/>
            <a:ext cx="5904719" cy="45250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92C941C2-76EF-4462-958C-221CBCBA9C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00" y="0"/>
            <a:ext cx="4050000" cy="540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0A67B2C4-4A72-4148-AE12-0060002115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46" y="1469257"/>
            <a:ext cx="3040875" cy="540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7BA28027-F39D-423F-982F-C212BF2426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3"/>
          <a:stretch/>
        </p:blipFill>
        <p:spPr>
          <a:xfrm>
            <a:off x="1" y="-28963"/>
            <a:ext cx="4050000" cy="427663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E58FD975-3D87-4E32-AF97-27CDD586EF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3"/>
          <a:stretch/>
        </p:blipFill>
        <p:spPr>
          <a:xfrm>
            <a:off x="-3356" y="3796262"/>
            <a:ext cx="7200000" cy="30729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4E586046-8BF7-419A-BC00-139A6C3750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1"/>
          <a:stretch/>
        </p:blipFill>
        <p:spPr>
          <a:xfrm>
            <a:off x="2513639" y="2842773"/>
            <a:ext cx="4050000" cy="423949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392B0FBD-F984-4EFD-AF5A-6B974FB79C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15350" r="-1006" b="21166"/>
          <a:stretch/>
        </p:blipFill>
        <p:spPr>
          <a:xfrm>
            <a:off x="9202323" y="3452379"/>
            <a:ext cx="3037500" cy="34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5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9B97936F-F54C-41C3-A8D1-3A6FF8E11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69" y="0"/>
            <a:ext cx="9138285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830EC091-7A3D-4BAB-BA5F-E4BED2EF9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6717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2552DB37-20DE-4B18-9492-0D2EC37A6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163" y="5133109"/>
            <a:ext cx="9601200" cy="1485900"/>
          </a:xfrm>
        </p:spPr>
        <p:txBody>
          <a:bodyPr/>
          <a:lstStyle/>
          <a:p>
            <a:r>
              <a:rPr lang="de-AT" dirty="0">
                <a:solidFill>
                  <a:schemeClr val="bg1"/>
                </a:solidFill>
              </a:rPr>
              <a:t>Leben retten?      		</a:t>
            </a:r>
            <a:r>
              <a:rPr lang="de-AT" dirty="0"/>
              <a:t>Oder Panik</a:t>
            </a:r>
          </a:p>
        </p:txBody>
      </p:sp>
    </p:spTree>
    <p:extLst>
      <p:ext uri="{BB962C8B-B14F-4D97-AF65-F5344CB8AC3E}">
        <p14:creationId xmlns:p14="http://schemas.microsoft.com/office/powerpoint/2010/main" val="394907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3DA433C-6E48-49BB-ABB3-5D586DF9A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9739"/>
            <a:ext cx="3855720" cy="5578522"/>
          </a:xfrm>
        </p:spPr>
        <p:txBody>
          <a:bodyPr/>
          <a:lstStyle/>
          <a:p>
            <a:r>
              <a:rPr lang="de-AT" dirty="0"/>
              <a:t>Gute </a:t>
            </a:r>
            <a:br>
              <a:rPr lang="de-AT" dirty="0"/>
            </a:br>
            <a:r>
              <a:rPr lang="de-AT" dirty="0"/>
              <a:t>Frage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xmlns="" id="{0ECEAE53-ED8B-485F-B1C0-202AA66871F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D734B8F9-6906-4999-8AF5-A3092C045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983" y="-9176"/>
            <a:ext cx="5145024" cy="6858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00833EB3-15A3-45E4-8576-5074CFF28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8"/>
          <a:stretch/>
        </p:blipFill>
        <p:spPr>
          <a:xfrm>
            <a:off x="7606144" y="-18352"/>
            <a:ext cx="4585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3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427C1B13-4087-4AF5-873A-E24ACDB3C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6717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17DB3C78-6F92-4CBB-B478-6DD916AE8E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2"/>
          <a:stretch/>
        </p:blipFill>
        <p:spPr>
          <a:xfrm>
            <a:off x="3053715" y="0"/>
            <a:ext cx="9138285" cy="5370368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3BF51CCD-EFD7-467D-B9E3-FC1A611F7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5" b="12040"/>
          <a:stretch/>
        </p:blipFill>
        <p:spPr>
          <a:xfrm>
            <a:off x="7045285" y="2895948"/>
            <a:ext cx="4131659" cy="3962052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D73702EC-B2FB-4E34-B5FF-524358E98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2145"/>
            <a:ext cx="7051964" cy="1405379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FFFF00"/>
                </a:solidFill>
              </a:rPr>
              <a:t>Schlafen, reden, verzweifeln und wieder von vorne</a:t>
            </a:r>
          </a:p>
        </p:txBody>
      </p:sp>
      <p:pic>
        <p:nvPicPr>
          <p:cNvPr id="3" name="wildenseeanti prom art presents andi reitinger">
            <a:hlinkClick r:id="" action="ppaction://media"/>
            <a:extLst>
              <a:ext uri="{FF2B5EF4-FFF2-40B4-BE49-F238E27FC236}">
                <a16:creationId xmlns:a16="http://schemas.microsoft.com/office/drawing/2014/main" xmlns="" id="{A7178998-867D-4522-AE0A-79039A8A6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4637" y="75455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510C09D-D301-401A-965E-1B2D5D206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D9C909DD-9F9C-4CF2-8B13-CE0AA832EA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/>
          <a:stretch/>
        </p:blipFill>
        <p:spPr>
          <a:xfrm>
            <a:off x="11502" y="0"/>
            <a:ext cx="4571181" cy="684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0F1DD89E-D55C-4A3D-A34D-63443BBB0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9"/>
          <a:stretch/>
        </p:blipFill>
        <p:spPr>
          <a:xfrm>
            <a:off x="3966723" y="18000"/>
            <a:ext cx="4571180" cy="684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23EFC3BF-BFA7-41D6-BA10-8E15FC0D80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9"/>
          <a:stretch/>
        </p:blipFill>
        <p:spPr>
          <a:xfrm>
            <a:off x="7620820" y="0"/>
            <a:ext cx="4571180" cy="684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1FD8B52D-0FAB-40E9-8703-20EF688567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" b="15324"/>
          <a:stretch/>
        </p:blipFill>
        <p:spPr>
          <a:xfrm>
            <a:off x="761999" y="0"/>
            <a:ext cx="10820401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EF0D8E2-1C28-419A-9809-E544BF36BB18}"/>
              </a:ext>
            </a:extLst>
          </p:cNvPr>
          <p:cNvSpPr txBox="1"/>
          <p:nvPr/>
        </p:nvSpPr>
        <p:spPr>
          <a:xfrm>
            <a:off x="3610709" y="-15915"/>
            <a:ext cx="457118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300" dirty="0">
                <a:solidFill>
                  <a:schemeClr val="accent6">
                    <a:lumMod val="50000"/>
                  </a:schemeClr>
                </a:solidFill>
              </a:rPr>
              <a:t>Erlebnispädagogik</a:t>
            </a:r>
          </a:p>
        </p:txBody>
      </p:sp>
    </p:spTree>
    <p:extLst>
      <p:ext uri="{BB962C8B-B14F-4D97-AF65-F5344CB8AC3E}">
        <p14:creationId xmlns:p14="http://schemas.microsoft.com/office/powerpoint/2010/main" val="10346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4A0B590-58F4-4C14-9833-58F0055F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96982"/>
            <a:ext cx="3855720" cy="6650182"/>
          </a:xfrm>
        </p:spPr>
        <p:txBody>
          <a:bodyPr>
            <a:normAutofit/>
          </a:bodyPr>
          <a:lstStyle/>
          <a:p>
            <a:r>
              <a:rPr lang="de-AT" sz="4500" dirty="0"/>
              <a:t>Genau überlegt und durchdacht wurden verschiedenste Prozesse und man diskutierte so manche Sache.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xmlns="" id="{617BE51C-C309-4910-9604-593AA0E48E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8" b="113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27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4872F62-0FB9-4EBA-9715-07F484A6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1FC34A5F-932B-446F-9EEC-32FBDC9DA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228" y="545"/>
            <a:ext cx="5138100" cy="6850800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BCB46D2A-FE1A-4A70-A497-0E6D490E9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7"/>
          <a:stretch/>
        </p:blipFill>
        <p:spPr>
          <a:xfrm>
            <a:off x="3893127" y="545"/>
            <a:ext cx="4758068" cy="68508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DB9EB7FC-4E80-4013-800E-FCC154396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13" y="545"/>
            <a:ext cx="5138100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B86D090-3675-4DE8-93B8-217C46D78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Mit vereinter Kraft, geschafft!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xmlns="" id="{628AD645-C5EB-4C71-AFD9-05D7A05318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3" b="11383"/>
          <a:stretch>
            <a:fillRect/>
          </a:stretch>
        </p:blipFill>
        <p:spPr/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DFAAA9A5-C5AF-48D6-8975-D81ADFD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6717" cy="685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7202C873-885D-48CC-926C-5FE8BEAECBCE}"/>
              </a:ext>
            </a:extLst>
          </p:cNvPr>
          <p:cNvSpPr txBox="1"/>
          <p:nvPr/>
        </p:nvSpPr>
        <p:spPr>
          <a:xfrm>
            <a:off x="1723293" y="131802"/>
            <a:ext cx="22156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/>
              <a:t>Blind Date?</a:t>
            </a:r>
          </a:p>
        </p:txBody>
      </p:sp>
    </p:spTree>
    <p:extLst>
      <p:ext uri="{BB962C8B-B14F-4D97-AF65-F5344CB8AC3E}">
        <p14:creationId xmlns:p14="http://schemas.microsoft.com/office/powerpoint/2010/main" val="28148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BBB3D50E-4E24-409A-8315-B4BF80044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467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C8F277DE-394B-42A2-8964-91D88732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799"/>
            <a:ext cx="9601200" cy="2085109"/>
          </a:xfrm>
        </p:spPr>
        <p:txBody>
          <a:bodyPr>
            <a:normAutofit/>
          </a:bodyPr>
          <a:lstStyle/>
          <a:p>
            <a:pPr algn="r"/>
            <a:r>
              <a:rPr lang="de-AT" dirty="0"/>
              <a:t>Auch die zweite Gruppe wollte das erleben und machte sich auf zum </a:t>
            </a:r>
            <a:r>
              <a:rPr lang="de-AT" dirty="0" err="1"/>
              <a:t>Langbathsee</a:t>
            </a:r>
            <a:r>
              <a:rPr lang="de-AT" dirty="0"/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15136855-FFC7-49EB-B6F9-D80AC42BE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67" y="0"/>
            <a:ext cx="9144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0C511275-3CCD-4411-BB74-22AC43788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5F310680-6C85-49D9-BA0D-C55D0CD09F96}"/>
              </a:ext>
            </a:extLst>
          </p:cNvPr>
          <p:cNvSpPr/>
          <p:nvPr/>
        </p:nvSpPr>
        <p:spPr>
          <a:xfrm rot="20376103">
            <a:off x="1085558" y="629907"/>
            <a:ext cx="2724763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dirty="0"/>
              <a:t>Sei du selbst</a:t>
            </a:r>
          </a:p>
          <a:p>
            <a:r>
              <a:rPr lang="de-DE" sz="2500" dirty="0"/>
              <a:t>die Veränderung,</a:t>
            </a:r>
          </a:p>
          <a:p>
            <a:r>
              <a:rPr lang="de-DE" sz="2500" dirty="0"/>
              <a:t>die du dir wünschst</a:t>
            </a:r>
          </a:p>
          <a:p>
            <a:r>
              <a:rPr lang="de-DE" sz="2500" dirty="0"/>
              <a:t>für diese Welt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C5C1AAF1-2110-4BCE-8B29-DFD5BAD2E396}"/>
              </a:ext>
            </a:extLst>
          </p:cNvPr>
          <p:cNvSpPr/>
          <p:nvPr/>
        </p:nvSpPr>
        <p:spPr>
          <a:xfrm rot="1002757">
            <a:off x="9590842" y="563637"/>
            <a:ext cx="218982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dirty="0"/>
              <a:t>Der Anfang ist</a:t>
            </a:r>
          </a:p>
          <a:p>
            <a:r>
              <a:rPr lang="de-DE" sz="2500" dirty="0"/>
              <a:t>die Hälfte des Ganzen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9A15EAF1-4A4B-4059-80AD-4D6612DF3B04}"/>
              </a:ext>
            </a:extLst>
          </p:cNvPr>
          <p:cNvSpPr/>
          <p:nvPr/>
        </p:nvSpPr>
        <p:spPr>
          <a:xfrm>
            <a:off x="4076211" y="852177"/>
            <a:ext cx="464006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dirty="0"/>
              <a:t>Nicht das Beginnen wird belohnt,</a:t>
            </a:r>
          </a:p>
          <a:p>
            <a:r>
              <a:rPr lang="de-DE" sz="2500" dirty="0"/>
              <a:t>sondern einzig und allein</a:t>
            </a:r>
          </a:p>
          <a:p>
            <a:r>
              <a:rPr lang="de-DE" sz="2500" dirty="0"/>
              <a:t>das Durchhalten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17AB7670-424A-4BA2-A065-D38929A31053}"/>
              </a:ext>
            </a:extLst>
          </p:cNvPr>
          <p:cNvSpPr/>
          <p:nvPr/>
        </p:nvSpPr>
        <p:spPr>
          <a:xfrm rot="18863815">
            <a:off x="9095509" y="3000377"/>
            <a:ext cx="3048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dirty="0"/>
              <a:t>Zuversicht</a:t>
            </a:r>
          </a:p>
          <a:p>
            <a:r>
              <a:rPr lang="de-DE" sz="2500" dirty="0"/>
              <a:t>macht das Anfangen</a:t>
            </a:r>
          </a:p>
          <a:p>
            <a:r>
              <a:rPr lang="de-DE" sz="2500" dirty="0"/>
              <a:t>leichter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xmlns="" id="{F66A922B-4D31-4082-89E7-A28477F874FB}"/>
              </a:ext>
            </a:extLst>
          </p:cNvPr>
          <p:cNvSpPr/>
          <p:nvPr/>
        </p:nvSpPr>
        <p:spPr>
          <a:xfrm rot="1708786">
            <a:off x="773616" y="5056023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500" dirty="0"/>
              <a:t>Man muss etwas Neues machen,</a:t>
            </a:r>
          </a:p>
          <a:p>
            <a:r>
              <a:rPr lang="de-DE" sz="2500" dirty="0"/>
              <a:t>um etwas Neues zu sehen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0AB9EAD1-23CB-4927-9F07-28CB9872371E}"/>
              </a:ext>
            </a:extLst>
          </p:cNvPr>
          <p:cNvSpPr/>
          <p:nvPr/>
        </p:nvSpPr>
        <p:spPr>
          <a:xfrm rot="21145320">
            <a:off x="3933789" y="2998112"/>
            <a:ext cx="46400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dirty="0"/>
              <a:t>Wer auf einen Baum klettern will,</a:t>
            </a:r>
          </a:p>
          <a:p>
            <a:r>
              <a:rPr lang="de-DE" sz="2500" dirty="0"/>
              <a:t>fängt unten an, nicht oben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B537E8BE-85D8-4BAA-887C-BAFBE62FA808}"/>
              </a:ext>
            </a:extLst>
          </p:cNvPr>
          <p:cNvSpPr/>
          <p:nvPr/>
        </p:nvSpPr>
        <p:spPr>
          <a:xfrm>
            <a:off x="5968753" y="5053514"/>
            <a:ext cx="341494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500" dirty="0"/>
              <a:t>Wer, wenn nicht wir?</a:t>
            </a:r>
          </a:p>
          <a:p>
            <a:r>
              <a:rPr lang="de-DE" sz="2500" dirty="0"/>
              <a:t>Wo, wenn nicht hier?</a:t>
            </a:r>
          </a:p>
          <a:p>
            <a:r>
              <a:rPr lang="de-DE" sz="2500" dirty="0"/>
              <a:t>Wann, wenn nicht jetzt?</a:t>
            </a:r>
          </a:p>
        </p:txBody>
      </p:sp>
    </p:spTree>
    <p:extLst>
      <p:ext uri="{BB962C8B-B14F-4D97-AF65-F5344CB8AC3E}">
        <p14:creationId xmlns:p14="http://schemas.microsoft.com/office/powerpoint/2010/main" val="423167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4FB73F5-F4D6-4C1B-B22E-C117F4AE9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50" y="685800"/>
            <a:ext cx="3855720" cy="5578522"/>
          </a:xfrm>
        </p:spPr>
        <p:txBody>
          <a:bodyPr/>
          <a:lstStyle/>
          <a:p>
            <a:r>
              <a:rPr lang="de-AT" dirty="0"/>
              <a:t>Stolz durften wir Gelerntes und Geschafftes präsentieren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FC87083F-58FB-44D4-BCE5-4AE57E698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9" r="5826"/>
          <a:stretch/>
        </p:blipFill>
        <p:spPr>
          <a:xfrm>
            <a:off x="4627421" y="-1"/>
            <a:ext cx="7730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2679229-1365-424B-AA0C-F9F269589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7"/>
            <a:ext cx="7790688" cy="6858000"/>
          </a:xfrm>
          <a:prstGeom prst="rect">
            <a:avLst/>
          </a:prstGeom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xmlns="" id="{073469EB-3D69-4FE9-A8D7-0BA09A88C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17" r="14036" b="30561"/>
          <a:stretch/>
        </p:blipFill>
        <p:spPr>
          <a:xfrm rot="353568">
            <a:off x="7376157" y="4056522"/>
            <a:ext cx="3652060" cy="2191878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BCE42243-45BE-40BA-860D-237AE163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0224" y="623455"/>
            <a:ext cx="3823848" cy="4807526"/>
          </a:xfrm>
        </p:spPr>
        <p:txBody>
          <a:bodyPr>
            <a:normAutofit/>
          </a:bodyPr>
          <a:lstStyle/>
          <a:p>
            <a:pPr algn="ctr"/>
            <a:r>
              <a:rPr lang="de-AT" dirty="0"/>
              <a:t>Des Öfteren lernten wir noch lange in die Nacht hinein. ;)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CF31A4F6-3C8A-4F04-BEB3-0EDAF22AFB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727"/>
          <a:stretch/>
        </p:blipFill>
        <p:spPr>
          <a:xfrm>
            <a:off x="5569533" y="-6927"/>
            <a:ext cx="6608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3C7942-6253-4A2E-8054-D5DFB7431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Gemütlicher Ausklang eines langen Tages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3E26D915-B329-4140-8C17-0BD7CD8BF09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14FEB2EC-A2F2-404A-AD5C-27785E151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955" y="1835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5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0468804-6DB6-4E45-B32E-FBCE5B680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799"/>
            <a:ext cx="6802583" cy="5479473"/>
          </a:xfrm>
        </p:spPr>
        <p:txBody>
          <a:bodyPr>
            <a:normAutofit fontScale="90000"/>
          </a:bodyPr>
          <a:lstStyle/>
          <a:p>
            <a:r>
              <a:rPr lang="de-AT" dirty="0"/>
              <a:t>Abschluss der:</a:t>
            </a:r>
            <a:br>
              <a:rPr lang="de-AT" dirty="0"/>
            </a:br>
            <a:r>
              <a:rPr lang="de-AT" dirty="0"/>
              <a:t/>
            </a:r>
            <a:br>
              <a:rPr lang="de-AT" dirty="0"/>
            </a:br>
            <a:r>
              <a:rPr lang="de-AT" dirty="0"/>
              <a:t>	  </a:t>
            </a:r>
            <a:r>
              <a:rPr lang="de-AT" sz="5600" b="1" dirty="0"/>
              <a:t>Pflegeassistenz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/>
            </a:r>
            <a:br>
              <a:rPr lang="de-AT" dirty="0"/>
            </a:br>
            <a:r>
              <a:rPr lang="de-AT" sz="2800" dirty="0"/>
              <a:t>Als frischgebackene Gesundheitsfachkraft, </a:t>
            </a:r>
            <a:br>
              <a:rPr lang="de-AT" sz="2800" dirty="0"/>
            </a:br>
            <a:r>
              <a:rPr lang="de-AT" sz="2800" dirty="0"/>
              <a:t>weiß man natürlich nun </a:t>
            </a:r>
            <a:r>
              <a:rPr lang="de-AT" sz="2800" dirty="0" err="1"/>
              <a:t>wann‘s</a:t>
            </a:r>
            <a:r>
              <a:rPr lang="de-AT" sz="2800" dirty="0"/>
              <a:t> genug ist…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/>
            </a:r>
            <a:br>
              <a:rPr lang="de-AT" dirty="0"/>
            </a:br>
            <a:r>
              <a:rPr lang="de-AT" dirty="0"/>
              <a:t/>
            </a:r>
            <a:br>
              <a:rPr lang="de-AT" dirty="0"/>
            </a:br>
            <a:r>
              <a:rPr lang="de-AT" dirty="0"/>
              <a:t/>
            </a:r>
            <a:br>
              <a:rPr lang="de-AT" dirty="0"/>
            </a:br>
            <a:r>
              <a:rPr lang="de-AT" dirty="0"/>
              <a:t>Und dann…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06689F27-047F-41CE-968C-848114830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/>
          <a:stretch/>
        </p:blipFill>
        <p:spPr>
          <a:xfrm>
            <a:off x="8174183" y="0"/>
            <a:ext cx="4017818" cy="6854190"/>
          </a:xfrm>
          <a:prstGeom prst="rect">
            <a:avLst/>
          </a:prstGeom>
        </p:spPr>
      </p:pic>
      <p:sp>
        <p:nvSpPr>
          <p:cNvPr id="3" name="Pfeil: nach rechts 2">
            <a:extLst>
              <a:ext uri="{FF2B5EF4-FFF2-40B4-BE49-F238E27FC236}">
                <a16:creationId xmlns:a16="http://schemas.microsoft.com/office/drawing/2014/main" xmlns="" id="{2B8A9E32-5F37-41F2-9AA5-ED30473A72F9}"/>
              </a:ext>
            </a:extLst>
          </p:cNvPr>
          <p:cNvSpPr/>
          <p:nvPr/>
        </p:nvSpPr>
        <p:spPr>
          <a:xfrm rot="19941818">
            <a:off x="7179679" y="2458673"/>
            <a:ext cx="1209674" cy="727822"/>
          </a:xfrm>
          <a:prstGeom prst="rightArrow">
            <a:avLst>
              <a:gd name="adj1" fmla="val 3127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2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D24FF28D-EA85-43D0-8E13-82DBE26D7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15363" y="1766981"/>
            <a:ext cx="1811427" cy="241069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00D9B098-5C11-44B8-A6B5-1877C3C2E6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77" y="2600388"/>
            <a:ext cx="1437359" cy="255530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0F2BE08B-3D73-4449-A08D-196EAA95E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356" y="2850151"/>
            <a:ext cx="1492762" cy="199034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FB794AA7-A2A6-4E5B-BA84-49357ABD6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573" y="2682656"/>
            <a:ext cx="1437359" cy="25641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4163F4D9-3E9C-4DD0-9763-BCDC10EF7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168729" y="4595421"/>
            <a:ext cx="2191092" cy="29159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A31A408-A541-4E06-BBC2-4974D4B03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800" y="-338206"/>
            <a:ext cx="2123696" cy="282627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B44FE87-EB4B-483C-BF0A-BB826DA3BB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1839" y="4699829"/>
            <a:ext cx="3834716" cy="21581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408F22EC-81D1-4E1B-B270-E86044A069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3354" y="1735382"/>
            <a:ext cx="4017142" cy="225725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5A4243B7-FC8E-4C53-AD5C-3EC5F158F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8864" y="756"/>
            <a:ext cx="2877561" cy="21642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2946B4DD-5A5F-4176-98F9-CD1A3B5C3E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6294" y="3339540"/>
            <a:ext cx="2960307" cy="221553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7BF262E1-E24C-4B3A-9BD6-EF398F2577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834836" y="-820239"/>
            <a:ext cx="1775573" cy="341604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751FC57F-DDDD-4081-A029-43082D5341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45" y="3992632"/>
            <a:ext cx="3828620" cy="286536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7F52D7D1-A93F-4352-A527-C9B9980B41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7339" y="0"/>
            <a:ext cx="3794661" cy="285403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8421F7BE-9462-4A7F-9FC9-AC39C53E09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76" y="1761204"/>
            <a:ext cx="2012687" cy="268610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63BD0E16-21A3-476D-8BA4-FD97B7CD81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2258" y="3878042"/>
            <a:ext cx="1675173" cy="29799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30F86ED3-D276-40F6-BC27-E64A184EB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075" y="2363260"/>
            <a:ext cx="9490364" cy="1485900"/>
          </a:xfrm>
        </p:spPr>
        <p:txBody>
          <a:bodyPr>
            <a:noAutofit/>
          </a:bodyPr>
          <a:lstStyle/>
          <a:p>
            <a:r>
              <a:rPr lang="de-AT" sz="6000" dirty="0">
                <a:solidFill>
                  <a:schemeClr val="bg1"/>
                </a:solidFill>
              </a:rPr>
              <a:t>Vienna</a:t>
            </a:r>
            <a:br>
              <a:rPr lang="de-AT" sz="6000" dirty="0">
                <a:solidFill>
                  <a:schemeClr val="bg1"/>
                </a:solidFill>
              </a:rPr>
            </a:br>
            <a:r>
              <a:rPr lang="de-AT" sz="6000" dirty="0" err="1">
                <a:solidFill>
                  <a:schemeClr val="bg1"/>
                </a:solidFill>
              </a:rPr>
              <a:t>calling</a:t>
            </a:r>
            <a:endParaRPr lang="de-AT" sz="6000" dirty="0">
              <a:solidFill>
                <a:schemeClr val="bg1"/>
              </a:solidFill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xmlns="" id="{5AC45CFA-BBB5-4234-ADF7-B91D17258B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57" y="2015546"/>
            <a:ext cx="619420" cy="82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fik 58">
            <a:extLst>
              <a:ext uri="{FF2B5EF4-FFF2-40B4-BE49-F238E27FC236}">
                <a16:creationId xmlns:a16="http://schemas.microsoft.com/office/drawing/2014/main" xmlns="" id="{2FABD561-57C2-421E-BA79-7CB844D13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408" y="1978478"/>
            <a:ext cx="1620000" cy="2160000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xmlns="" id="{C59465A9-1FE5-43CD-B262-879100675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34" y="4158545"/>
            <a:ext cx="1519822" cy="27032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3C1A15E3-6014-4058-9690-851DB98AC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Wien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14E80F6E-8FDB-41C6-A38D-C8B6CB926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90" y="-535"/>
            <a:ext cx="3029829" cy="227237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D893C15C-0C96-45CC-AA2C-0F8FD5F7F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552" y="4404943"/>
            <a:ext cx="1839260" cy="245234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76589F30-4D8D-46DE-B6C8-4179FE7DB7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3" y="2119050"/>
            <a:ext cx="2880000" cy="21600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xmlns="" id="{5AF60A92-5825-4208-B8C5-3A8208D828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64" y="-18054"/>
            <a:ext cx="2880000" cy="216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xmlns="" id="{37701ADA-500A-4DBF-91C9-9A75F4F17A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49"/>
            <a:ext cx="2880000" cy="216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xmlns="" id="{EB9D2570-77E3-403C-98AD-2447B52988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59" y="2039212"/>
            <a:ext cx="1856951" cy="2474387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xmlns="" id="{BA6630D0-489E-4768-AF7D-EE1880C2A0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302" y="1978478"/>
            <a:ext cx="2363307" cy="3151076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xmlns="" id="{142AC054-A478-442A-A16A-A1631E96B7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3" y="4130835"/>
            <a:ext cx="2044841" cy="2726455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xmlns="" id="{2D588997-66D7-46E9-AB32-69FD9584D5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56" y="4066725"/>
            <a:ext cx="4981454" cy="2807729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xmlns="" id="{75FCC797-BA6C-4061-987E-5A87F4E355B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9"/>
          <a:stretch/>
        </p:blipFill>
        <p:spPr>
          <a:xfrm>
            <a:off x="10382813" y="4818788"/>
            <a:ext cx="1809188" cy="2055666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xmlns="" id="{FBF47BEF-0014-4943-AA2F-C1694BD9D99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09" y="-2155"/>
            <a:ext cx="3629100" cy="2041368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xmlns="" id="{955611BE-BA8A-4B8A-80DC-8418E4323BE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6" y="1997164"/>
            <a:ext cx="38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8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AFEC8AEE-2CC6-4197-8B9E-1864A3ED1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91" y="-19916"/>
            <a:ext cx="5844309" cy="4383232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55BF0846-7DC0-4B46-8308-A1A6ABEB7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6163"/>
            <a:ext cx="5735782" cy="43018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39A5C754-4E35-4EC7-A765-7DE2E73C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00" y="263337"/>
            <a:ext cx="5735782" cy="1990551"/>
          </a:xfrm>
        </p:spPr>
        <p:txBody>
          <a:bodyPr>
            <a:normAutofit/>
          </a:bodyPr>
          <a:lstStyle/>
          <a:p>
            <a:r>
              <a:rPr lang="de-AT" dirty="0"/>
              <a:t>Kochen mit Beeinträchtigung</a:t>
            </a:r>
            <a:br>
              <a:rPr lang="de-AT" dirty="0"/>
            </a:br>
            <a:r>
              <a:rPr lang="de-AT" dirty="0"/>
              <a:t>bei Fr. Stadler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7F922229-836F-4198-BDCD-E4802A620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691" y="3083307"/>
            <a:ext cx="4800000" cy="360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0846D8C-FC04-47EE-B90B-9028452C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6" b="3476"/>
          <a:stretch/>
        </p:blipFill>
        <p:spPr>
          <a:xfrm>
            <a:off x="1019464" y="7128"/>
            <a:ext cx="5328227" cy="342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32E07207-89BA-41FD-8A32-2CD2911CB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029614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C75F72AC-AB5D-45FD-97C2-8033D1C56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7" y="0"/>
            <a:ext cx="7479237" cy="1485900"/>
          </a:xfrm>
        </p:spPr>
        <p:txBody>
          <a:bodyPr/>
          <a:lstStyle/>
          <a:p>
            <a:r>
              <a:rPr lang="de-AT" dirty="0">
                <a:solidFill>
                  <a:schemeClr val="bg1"/>
                </a:solidFill>
              </a:rPr>
              <a:t>Die schönsten Stunden sind die, die man miteinander teilt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39D6B2C4-5515-4A52-A98B-611CA4B2D5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9865"/>
          <a:stretch/>
        </p:blipFill>
        <p:spPr>
          <a:xfrm>
            <a:off x="8174181" y="0"/>
            <a:ext cx="4017819" cy="6858000"/>
          </a:xfrm>
          <a:prstGeom prst="rect">
            <a:avLst/>
          </a:prstGeom>
        </p:spPr>
      </p:pic>
      <p:pic>
        <p:nvPicPr>
          <p:cNvPr id="7" name="wildenseeanti prom art presents andi reitinger">
            <a:hlinkClick r:id="" action="ppaction://media"/>
            <a:extLst>
              <a:ext uri="{FF2B5EF4-FFF2-40B4-BE49-F238E27FC236}">
                <a16:creationId xmlns:a16="http://schemas.microsoft.com/office/drawing/2014/main" xmlns="" id="{AE6457C7-B231-4CA5-B740-B7C078DF1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6994" y="7556375"/>
            <a:ext cx="487363" cy="487363"/>
          </a:xfrm>
          <a:prstGeom prst="rect">
            <a:avLst/>
          </a:prstGeom>
        </p:spPr>
      </p:pic>
      <p:pic>
        <p:nvPicPr>
          <p:cNvPr id="8" name="PTT-20200706-WA0001">
            <a:hlinkClick r:id="" action="ppaction://media"/>
            <a:extLst>
              <a:ext uri="{FF2B5EF4-FFF2-40B4-BE49-F238E27FC236}">
                <a16:creationId xmlns:a16="http://schemas.microsoft.com/office/drawing/2014/main" xmlns="" id="{80D46882-0EC9-4385-A043-813364D0B8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0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1217" y="76744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4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9A25BBB8-FA01-4C3E-BA5B-6BB1D7C94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9" b="1"/>
          <a:stretch/>
        </p:blipFill>
        <p:spPr>
          <a:xfrm>
            <a:off x="1219200" y="0"/>
            <a:ext cx="10501811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7EDBF3F3-7834-45F0-8A5A-8C385A17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527" y="284018"/>
            <a:ext cx="4627484" cy="1485900"/>
          </a:xfrm>
        </p:spPr>
        <p:txBody>
          <a:bodyPr/>
          <a:lstStyle/>
          <a:p>
            <a:r>
              <a:rPr lang="de-AT" dirty="0">
                <a:solidFill>
                  <a:schemeClr val="bg1"/>
                </a:solidFill>
              </a:rPr>
              <a:t>Wir sagen auf Wiedersehen!</a:t>
            </a:r>
          </a:p>
        </p:txBody>
      </p:sp>
      <p:pic>
        <p:nvPicPr>
          <p:cNvPr id="6" name="PTT-20200707-WA0001Roman">
            <a:hlinkClick r:id="" action="ppaction://media"/>
            <a:extLst>
              <a:ext uri="{FF2B5EF4-FFF2-40B4-BE49-F238E27FC236}">
                <a16:creationId xmlns:a16="http://schemas.microsoft.com/office/drawing/2014/main" xmlns="" id="{272FF2EF-6C1B-4962-A6FC-976BF70BA1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69468" y="75455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6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 mute="1" numSld="999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C4149EAB-92D8-4A88-87A7-CA841BBD2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1" y="14288"/>
            <a:ext cx="3847499" cy="6840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E2309FFA-3A8C-4BFB-A0F9-F98DD5122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28" y="500741"/>
            <a:ext cx="7184572" cy="3516087"/>
          </a:xfrm>
        </p:spPr>
        <p:txBody>
          <a:bodyPr>
            <a:normAutofit/>
          </a:bodyPr>
          <a:lstStyle/>
          <a:p>
            <a:r>
              <a:rPr lang="de-AT" sz="4300" dirty="0"/>
              <a:t>An lasst uns stoßen und auf den Weg lasst uns brechen!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62D9BB19-82F9-44CE-901B-102EAD5A0DA8}"/>
              </a:ext>
            </a:extLst>
          </p:cNvPr>
          <p:cNvSpPr txBox="1"/>
          <p:nvPr/>
        </p:nvSpPr>
        <p:spPr>
          <a:xfrm>
            <a:off x="5621255" y="2816499"/>
            <a:ext cx="59569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500" dirty="0"/>
              <a:t>Viel Erfolg im neuen Berufsleben als: </a:t>
            </a:r>
          </a:p>
          <a:p>
            <a:pPr algn="ctr"/>
            <a:r>
              <a:rPr lang="de-DE" sz="7000" b="1" dirty="0"/>
              <a:t>FSBA</a:t>
            </a:r>
          </a:p>
        </p:txBody>
      </p:sp>
    </p:spTree>
    <p:extLst>
      <p:ext uri="{BB962C8B-B14F-4D97-AF65-F5344CB8AC3E}">
        <p14:creationId xmlns:p14="http://schemas.microsoft.com/office/powerpoint/2010/main" val="38511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3000">
        <p:fade/>
      </p:transition>
    </mc:Choice>
    <mc:Fallback xmlns="">
      <p:transition spd="med" advClick="0" advTm="18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E8A49A0-D4B3-4775-A916-0F1DD42D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85799"/>
            <a:ext cx="3855720" cy="5687291"/>
          </a:xfrm>
        </p:spPr>
        <p:txBody>
          <a:bodyPr anchor="ctr"/>
          <a:lstStyle/>
          <a:p>
            <a:pPr algn="ctr"/>
            <a:r>
              <a:rPr lang="de-AT" dirty="0"/>
              <a:t>Schnell freundeten wir uns an und begannen unseren gemeinsamen Weg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xmlns="" id="{311A9C4A-39A6-447F-B697-ED1C50ACA2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3" r="11373"/>
          <a:stretch>
            <a:fillRect/>
          </a:stretch>
        </p:blipFill>
        <p:spPr>
          <a:xfrm rot="5400000">
            <a:off x="5434012" y="100013"/>
            <a:ext cx="6858000" cy="6657975"/>
          </a:xfrm>
        </p:spPr>
      </p:pic>
    </p:spTree>
    <p:extLst>
      <p:ext uri="{BB962C8B-B14F-4D97-AF65-F5344CB8AC3E}">
        <p14:creationId xmlns:p14="http://schemas.microsoft.com/office/powerpoint/2010/main" val="131404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11BD7694-FE0D-4098-B22A-DBEF820D2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153235" cy="6864927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C30405D-9ACE-4AEC-83FF-66090DD23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" b="21329"/>
          <a:stretch/>
        </p:blipFill>
        <p:spPr>
          <a:xfrm>
            <a:off x="6761021" y="3879266"/>
            <a:ext cx="5440804" cy="30757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45334707-EC94-46A4-B96F-3A5666E65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165" y="387927"/>
            <a:ext cx="8857670" cy="2022764"/>
          </a:xfrm>
        </p:spPr>
        <p:txBody>
          <a:bodyPr>
            <a:normAutofit/>
          </a:bodyPr>
          <a:lstStyle/>
          <a:p>
            <a:r>
              <a:rPr lang="de-AT" dirty="0"/>
              <a:t>Gemeinsam wollen wir zum </a:t>
            </a:r>
            <a:br>
              <a:rPr lang="de-AT" dirty="0"/>
            </a:br>
            <a:r>
              <a:rPr lang="de-AT" dirty="0"/>
              <a:t>Gipfelkreuz und ein Ziel erreichen.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D8D1E415-56A8-4EA0-8035-B507C886DF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6761021" y="-6"/>
            <a:ext cx="5430981" cy="387927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9D45C37A-F641-4A46-9129-C42E74DC7F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5" b="31919"/>
          <a:stretch/>
        </p:blipFill>
        <p:spPr>
          <a:xfrm>
            <a:off x="-15198" y="-1"/>
            <a:ext cx="6786798" cy="20892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4319D762-89C3-4AF7-8BC5-FDAC708BA8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8" y="1759527"/>
            <a:ext cx="6807200" cy="51054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F161AC43-1C88-4C3B-AAC1-28AF13644E21}"/>
              </a:ext>
            </a:extLst>
          </p:cNvPr>
          <p:cNvSpPr/>
          <p:nvPr/>
        </p:nvSpPr>
        <p:spPr>
          <a:xfrm>
            <a:off x="3709415" y="1810526"/>
            <a:ext cx="3187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Und plötzlich weißt du:</a:t>
            </a:r>
          </a:p>
          <a:p>
            <a:r>
              <a:rPr lang="de-DE" dirty="0">
                <a:solidFill>
                  <a:schemeClr val="bg1"/>
                </a:solidFill>
              </a:rPr>
              <a:t>Es ist Zeit, etwas Neues</a:t>
            </a:r>
          </a:p>
          <a:p>
            <a:r>
              <a:rPr lang="de-DE" dirty="0">
                <a:solidFill>
                  <a:schemeClr val="bg1"/>
                </a:solidFill>
              </a:rPr>
              <a:t>zu beginnen, und dem Zauber</a:t>
            </a:r>
          </a:p>
          <a:p>
            <a:r>
              <a:rPr lang="de-DE" dirty="0">
                <a:solidFill>
                  <a:schemeClr val="bg1"/>
                </a:solidFill>
              </a:rPr>
              <a:t>des Anfangs zu vertrauen</a:t>
            </a:r>
          </a:p>
        </p:txBody>
      </p:sp>
    </p:spTree>
    <p:extLst>
      <p:ext uri="{BB962C8B-B14F-4D97-AF65-F5344CB8AC3E}">
        <p14:creationId xmlns:p14="http://schemas.microsoft.com/office/powerpoint/2010/main" val="39364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72B60EE-A10C-4421-B22B-AB65A4EA0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000" y="3429000"/>
            <a:ext cx="5342182" cy="3258000"/>
          </a:xfrm>
        </p:spPr>
        <p:txBody>
          <a:bodyPr anchor="ctr">
            <a:normAutofit/>
          </a:bodyPr>
          <a:lstStyle/>
          <a:p>
            <a:pPr algn="ctr"/>
            <a:r>
              <a:rPr lang="de-AT" dirty="0"/>
              <a:t>Die Aussicht auf zwei gemeinsame Jahre wurde gewagt.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8BE7789D-A1BD-4EFB-8DDF-049F9F8D2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000"/>
            <a:ext cx="6400000" cy="360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29265853-7FC5-4644-AC5C-3DF009572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0"/>
            <a:ext cx="6400000" cy="360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362B2399-F3C5-444A-82B7-3C03673A2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00000" cy="360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62966FFF-4754-4695-9E40-1DDF41490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5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BEC9E5FD-4DEE-4F0C-958D-51AD06ACF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412" y="4590091"/>
            <a:ext cx="3023878" cy="226790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EF05492E-1638-4055-8C3E-2CA8F9E96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10"/>
            <a:ext cx="3024000" cy="226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CEF9C8DB-F446-47D7-A44A-7D905EE97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267" y="-4811"/>
            <a:ext cx="3023878" cy="22679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930A5E0-A7ED-4292-836B-761320725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122" y="-4812"/>
            <a:ext cx="3023878" cy="226790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14A341D-15F3-449B-939F-18153846A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412" y="4590091"/>
            <a:ext cx="3023878" cy="22679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EF8F2319-AE64-4E08-BC7C-761E502CA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8122" y="2295045"/>
            <a:ext cx="3023878" cy="226790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E2EAF923-E24A-4E6C-8577-6C59A90A3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8122" y="-4810"/>
            <a:ext cx="3023878" cy="226790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59DDE538-08C4-4733-A7CB-24B15091FE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" y="4590090"/>
            <a:ext cx="3023878" cy="226790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FCE1EE67-7198-43B6-8C2F-3E94C3A806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" y="2295045"/>
            <a:ext cx="3023878" cy="226790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078352" y="2886288"/>
            <a:ext cx="59853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5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Die neuen Fachkräfte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70A93D88-A715-4976-8510-C1DB52C081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61" y="4589427"/>
            <a:ext cx="3024000" cy="2268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922EF9C1-1E9F-4595-87A2-D562DCCD1B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05" y="-481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0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xmlns="" id="{836F998E-215D-4B9C-A052-60B1B2390A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1" y="2304886"/>
            <a:ext cx="3024000" cy="2268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xmlns="" id="{DF65D6C8-8BB3-4621-B356-8C3D19C0A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1" y="0"/>
            <a:ext cx="3024000" cy="2268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xmlns="" id="{62D0D14C-33ED-4FCC-8AB8-370801FAF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" y="4593259"/>
            <a:ext cx="3024000" cy="2268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xmlns="" id="{314D3C7B-E2F3-4C1C-BC89-82967F76A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946" y="4590000"/>
            <a:ext cx="3024000" cy="22680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xmlns="" id="{DA135FE1-0693-42DB-9D58-F5644D596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90" y="4592086"/>
            <a:ext cx="3024000" cy="2268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xmlns="" id="{65B15086-04C2-4EA9-902B-78CF2AF69E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29" y="1881"/>
            <a:ext cx="3024000" cy="2268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xmlns="" id="{5792D349-8AD2-415B-B442-B0A07AAC1A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90" y="-7746"/>
            <a:ext cx="3024000" cy="2268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xmlns="" id="{2B135582-BE85-4E08-AE19-6F157BFFA1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00" y="4590001"/>
            <a:ext cx="3024000" cy="2268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xmlns="" id="{E68C9B3E-AC5B-46EA-B0CC-6C59708325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00" y="2291127"/>
            <a:ext cx="3024000" cy="2268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xmlns="" id="{546865B0-0374-4BBD-A342-DB375C2EFE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00" y="-7746"/>
            <a:ext cx="3024000" cy="2268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xmlns="" id="{BF4A9C8C-57FA-464D-9EEC-0ACA2545D7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422" y="2291127"/>
            <a:ext cx="3024000" cy="2268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xmlns="" id="{70169C95-FA56-4A39-A88E-213076BB47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25" y="2292395"/>
            <a:ext cx="3024000" cy="226800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xmlns="" id="{445B5A7D-16A4-4E89-9D07-9B600C23E8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1" y="-396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0E884E1-FA6D-427A-8F0D-AD0686DDC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85799"/>
            <a:ext cx="3855720" cy="5437909"/>
          </a:xfrm>
        </p:spPr>
        <p:txBody>
          <a:bodyPr/>
          <a:lstStyle/>
          <a:p>
            <a:r>
              <a:rPr lang="de-AT" dirty="0"/>
              <a:t>1 Tag 80zig</a:t>
            </a:r>
            <a:br>
              <a:rPr lang="de-AT" dirty="0"/>
            </a:br>
            <a:r>
              <a:rPr lang="de-AT" dirty="0"/>
              <a:t/>
            </a:r>
            <a:br>
              <a:rPr lang="de-AT" dirty="0"/>
            </a:br>
            <a:r>
              <a:rPr lang="de-AT" sz="3800" dirty="0"/>
              <a:t>Selbst durften wir </a:t>
            </a:r>
            <a:r>
              <a:rPr lang="de-AT" sz="3500" dirty="0"/>
              <a:t>Beeinträchtigungen</a:t>
            </a:r>
            <a:r>
              <a:rPr lang="de-AT" sz="3800" dirty="0"/>
              <a:t> fühlen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xmlns="" id="{71FC1407-7F01-45AF-A73B-9E50ECEEDF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3" b="11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041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11596CB-2FA4-42DB-8952-103E9EC3A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E0FCAA65-9946-4143-BFAB-0ABFEBF8F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" y="0"/>
            <a:ext cx="4456176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81DFFF65-D569-45EF-895A-AB261709D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296" y="0"/>
            <a:ext cx="3645408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97E5AA77-E8D8-48A2-AA3E-A83C59416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548" y="0"/>
            <a:ext cx="5145024" cy="6858000"/>
          </a:xfrm>
          <a:prstGeom prst="rect">
            <a:avLst/>
          </a:prstGeo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xmlns="" id="{F4DC3C92-82DC-4FB8-8531-2D5D15EB8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01" y="2171700"/>
            <a:ext cx="6007836" cy="4508695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6AA25A0A-9F06-4876-ADE9-5FB40E112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7166" y="4936388"/>
            <a:ext cx="257273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6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sschnitt">
  <a:themeElements>
    <a:clrScheme name="Benutzerdefiniert 6">
      <a:dk1>
        <a:srgbClr val="000000"/>
      </a:dk1>
      <a:lt1>
        <a:sysClr val="window" lastClr="FFFFFF"/>
      </a:lt1>
      <a:dk2>
        <a:srgbClr val="000000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Ausschnitt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schnitt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TM10001105[[fn=Ernte]]</Template>
  <TotalTime>0</TotalTime>
  <Words>271</Words>
  <Application>Microsoft Office PowerPoint</Application>
  <PresentationFormat>Benutzerdefiniert</PresentationFormat>
  <Paragraphs>52</Paragraphs>
  <Slides>29</Slides>
  <Notes>0</Notes>
  <HiddenSlides>0</HiddenSlides>
  <MMClips>5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0" baseType="lpstr">
      <vt:lpstr>Ausschnitt</vt:lpstr>
      <vt:lpstr>2018 - 2020</vt:lpstr>
      <vt:lpstr>PowerPoint-Präsentation</vt:lpstr>
      <vt:lpstr>Schnell freundeten wir uns an und begannen unseren gemeinsamen Weg</vt:lpstr>
      <vt:lpstr>Gemeinsam wollen wir zum  Gipfelkreuz und ein Ziel erreichen.</vt:lpstr>
      <vt:lpstr>Die Aussicht auf zwei gemeinsame Jahre wurde gewagt.</vt:lpstr>
      <vt:lpstr>PowerPoint-Präsentation</vt:lpstr>
      <vt:lpstr>PowerPoint-Präsentation</vt:lpstr>
      <vt:lpstr>1 Tag 80zig  Selbst durften wir Beeinträchtigungen fühlen</vt:lpstr>
      <vt:lpstr>PowerPoint-Präsentation</vt:lpstr>
      <vt:lpstr>Es wurde Winter und der Schnee versperrte uns die Wege.</vt:lpstr>
      <vt:lpstr>Schulalltag</vt:lpstr>
      <vt:lpstr>Leben retten?        Oder Panik</vt:lpstr>
      <vt:lpstr>Gute  Frage</vt:lpstr>
      <vt:lpstr>Schlafen, reden, verzweifeln und wieder von vorne</vt:lpstr>
      <vt:lpstr>PowerPoint-Präsentation</vt:lpstr>
      <vt:lpstr>Genau überlegt und durchdacht wurden verschiedenste Prozesse und man diskutierte so manche Sache.</vt:lpstr>
      <vt:lpstr>PowerPoint-Präsentation</vt:lpstr>
      <vt:lpstr>Mit vereinter Kraft, geschafft!</vt:lpstr>
      <vt:lpstr>Auch die zweite Gruppe wollte das erleben und machte sich auf zum Langbathsee.</vt:lpstr>
      <vt:lpstr>Stolz durften wir Gelerntes und Geschafftes präsentieren</vt:lpstr>
      <vt:lpstr>Des Öfteren lernten wir noch lange in die Nacht hinein. ;)</vt:lpstr>
      <vt:lpstr>Gemütlicher Ausklang eines langen Tages</vt:lpstr>
      <vt:lpstr>Abschluss der:     Pflegeassistenz  Als frischgebackene Gesundheitsfachkraft,  weiß man natürlich nun wann‘s genug ist…    Und dann…</vt:lpstr>
      <vt:lpstr>Vienna calling</vt:lpstr>
      <vt:lpstr>Wien</vt:lpstr>
      <vt:lpstr>Kochen mit Beeinträchtigung bei Fr. Stadler</vt:lpstr>
      <vt:lpstr>Die schönsten Stunden sind die, die man miteinander teilt</vt:lpstr>
      <vt:lpstr>Wir sagen auf Wiedersehen!</vt:lpstr>
      <vt:lpstr>An lasst uns stoßen und auf den Weg lasst uns brechen!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2018-2020</dc:title>
  <dc:creator>Julia</dc:creator>
  <cp:lastModifiedBy>Doris Dännhardt</cp:lastModifiedBy>
  <cp:revision>133</cp:revision>
  <dcterms:created xsi:type="dcterms:W3CDTF">2020-06-22T08:59:02Z</dcterms:created>
  <dcterms:modified xsi:type="dcterms:W3CDTF">2020-07-09T07:53:11Z</dcterms:modified>
</cp:coreProperties>
</file>